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00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35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752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875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200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582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950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53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052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93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85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459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50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3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76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91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8E0B-27D7-4136-BA43-6762C83D2230}" type="datetimeFigureOut">
              <a:rPr lang="pl-PL" smtClean="0"/>
              <a:t>26.07.2022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064580-35D5-4A28-90C2-4762BE114E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87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PODRÓŻNICY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Zapraszamy do Przedszkola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781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04472" cy="1899332"/>
          </a:xfrm>
        </p:spPr>
        <p:txBody>
          <a:bodyPr>
            <a:normAutofit fontScale="90000"/>
          </a:bodyPr>
          <a:lstStyle/>
          <a:p>
            <a:r>
              <a:rPr lang="pl-PL" sz="3400" dirty="0" smtClean="0"/>
              <a:t>       Każdy radosny dzień spędzać będziemy z… </a:t>
            </a:r>
            <a:br>
              <a:rPr lang="pl-PL" sz="3400" dirty="0" smtClean="0"/>
            </a:br>
            <a:r>
              <a:rPr lang="pl-PL" sz="3400" dirty="0"/>
              <a:t/>
            </a:r>
            <a:br>
              <a:rPr lang="pl-PL" sz="3400" dirty="0"/>
            </a:br>
            <a:r>
              <a:rPr lang="pl-PL" sz="3400" dirty="0" smtClean="0"/>
              <a:t>   c. Martą            c. Pauliną             c. Aliną</a:t>
            </a:r>
            <a:br>
              <a:rPr lang="pl-PL" sz="3400" dirty="0" smtClean="0"/>
            </a:br>
            <a:r>
              <a:rPr lang="pl-PL" sz="3400" dirty="0"/>
              <a:t> </a:t>
            </a:r>
            <a:r>
              <a:rPr lang="pl-PL" sz="3400" dirty="0" smtClean="0"/>
              <a:t>   </a:t>
            </a:r>
            <a:r>
              <a:rPr lang="pl-PL" sz="2200" dirty="0" smtClean="0"/>
              <a:t>nauczyciel                          </a:t>
            </a:r>
            <a:r>
              <a:rPr lang="pl-PL" sz="2200" dirty="0" err="1" smtClean="0"/>
              <a:t>nauczyciel</a:t>
            </a:r>
            <a:r>
              <a:rPr lang="pl-PL" sz="2200" dirty="0" smtClean="0"/>
              <a:t>                  pomoc nauczyciela</a:t>
            </a:r>
            <a:endParaRPr lang="pl-PL" sz="2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98" y="2796314"/>
            <a:ext cx="2532016" cy="253201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88" y="2747102"/>
            <a:ext cx="2495005" cy="2495005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1" y="2796314"/>
            <a:ext cx="2291003" cy="2532016"/>
          </a:xfrm>
        </p:spPr>
      </p:pic>
    </p:spTree>
    <p:extLst>
      <p:ext uri="{BB962C8B-B14F-4D97-AF65-F5344CB8AC3E}">
        <p14:creationId xmlns:p14="http://schemas.microsoft.com/office/powerpoint/2010/main" val="176178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Nasza sala – kącik z klockami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1" y="1457093"/>
            <a:ext cx="8795656" cy="49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6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Auta, samochody, wywrotki…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3" y="1375442"/>
            <a:ext cx="8577083" cy="48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4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Ciuchcia …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48" y="1270000"/>
            <a:ext cx="9073471" cy="511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9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Kuchenka i stragan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9" y="1445623"/>
            <a:ext cx="6021545" cy="339634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94" y="2699657"/>
            <a:ext cx="5843319" cy="39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2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Basen do zabawy z wodnymi eksperymentami i kącik z małymi klockami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2" y="1930399"/>
            <a:ext cx="5903172" cy="332957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73" y="3200466"/>
            <a:ext cx="5711963" cy="33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2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4119154"/>
            <a:ext cx="8596668" cy="1097280"/>
          </a:xfrm>
        </p:spPr>
        <p:txBody>
          <a:bodyPr/>
          <a:lstStyle/>
          <a:p>
            <a:r>
              <a:rPr lang="pl-PL" dirty="0" smtClean="0"/>
              <a:t>             Do zobaczenia we wrześniu.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505397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51</Words>
  <Application>Microsoft Office PowerPoint</Application>
  <PresentationFormat>Panoramiczny</PresentationFormat>
  <Paragraphs>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Faseta</vt:lpstr>
      <vt:lpstr>PODRÓŻNICY</vt:lpstr>
      <vt:lpstr>       Każdy radosny dzień spędzać będziemy z…      c. Martą            c. Pauliną             c. Aliną     nauczyciel                          nauczyciel                  pomoc nauczyciela</vt:lpstr>
      <vt:lpstr>               Nasza sala – kącik z klockami</vt:lpstr>
      <vt:lpstr>        Auta, samochody, wywrotki…</vt:lpstr>
      <vt:lpstr>           Ciuchcia …</vt:lpstr>
      <vt:lpstr>           Kuchenka i stragan</vt:lpstr>
      <vt:lpstr>          Basen do zabawy z wodnymi eksperymentami i kącik z małymi klockami</vt:lpstr>
      <vt:lpstr>             Do zobaczenia we wrześniu.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PODRÓŻNICY</dc:title>
  <dc:creator>user</dc:creator>
  <cp:lastModifiedBy>user</cp:lastModifiedBy>
  <cp:revision>3</cp:revision>
  <dcterms:created xsi:type="dcterms:W3CDTF">2022-07-26T07:38:14Z</dcterms:created>
  <dcterms:modified xsi:type="dcterms:W3CDTF">2022-07-26T11:04:02Z</dcterms:modified>
</cp:coreProperties>
</file>